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3" d="100"/>
          <a:sy n="53" d="100"/>
        </p:scale>
        <p:origin x="-996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A21DA-1143-41FF-B252-668370C09278}" type="datetimeFigureOut">
              <a:rPr lang="en-US" smtClean="0"/>
              <a:pPr/>
              <a:t>3/29/2016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D4B048D-CE1F-4765-BB08-CDCE9E69E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A21DA-1143-41FF-B252-668370C09278}" type="datetimeFigureOut">
              <a:rPr lang="en-US" smtClean="0"/>
              <a:pPr/>
              <a:t>3/29/2016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D4B048D-CE1F-4765-BB08-CDCE9E69E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A21DA-1143-41FF-B252-668370C09278}" type="datetimeFigureOut">
              <a:rPr lang="en-US" smtClean="0"/>
              <a:pPr/>
              <a:t>3/29/2016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B048D-CE1F-4765-BB08-CDCE9E69E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A21DA-1143-41FF-B252-668370C09278}" type="datetimeFigureOut">
              <a:rPr lang="en-US" smtClean="0"/>
              <a:pPr/>
              <a:t>3/29/2016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B048D-CE1F-4765-BB08-CDCE9E69E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A21DA-1143-41FF-B252-668370C09278}" type="datetimeFigureOut">
              <a:rPr lang="en-US" smtClean="0"/>
              <a:pPr/>
              <a:t>3/29/2016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D4B048D-CE1F-4765-BB08-CDCE9E69E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A21DA-1143-41FF-B252-668370C09278}" type="datetimeFigureOut">
              <a:rPr lang="en-US" smtClean="0"/>
              <a:pPr/>
              <a:t>3/29/2016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B048D-CE1F-4765-BB08-CDCE9E69E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A21DA-1143-41FF-B252-668370C09278}" type="datetimeFigureOut">
              <a:rPr lang="en-US" smtClean="0"/>
              <a:pPr/>
              <a:t>3/29/2016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B048D-CE1F-4765-BB08-CDCE9E69E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A21DA-1143-41FF-B252-668370C09278}" type="datetimeFigureOut">
              <a:rPr lang="en-US" smtClean="0"/>
              <a:pPr/>
              <a:t>3/29/2016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B048D-CE1F-4765-BB08-CDCE9E69E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A21DA-1143-41FF-B252-668370C09278}" type="datetimeFigureOut">
              <a:rPr lang="en-US" smtClean="0"/>
              <a:pPr/>
              <a:t>3/29/2016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B048D-CE1F-4765-BB08-CDCE9E69E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A21DA-1143-41FF-B252-668370C09278}" type="datetimeFigureOut">
              <a:rPr lang="en-US" smtClean="0"/>
              <a:pPr/>
              <a:t>3/29/2016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B048D-CE1F-4765-BB08-CDCE9E69E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A21DA-1143-41FF-B252-668370C09278}" type="datetimeFigureOut">
              <a:rPr lang="en-US" smtClean="0"/>
              <a:pPr/>
              <a:t>3/29/2016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B048D-CE1F-4765-BB08-CDCE9E69E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FEA21DA-1143-41FF-B252-668370C09278}" type="datetimeFigureOut">
              <a:rPr lang="en-US" smtClean="0"/>
              <a:pPr/>
              <a:t>3/29/2016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D4B048D-CE1F-4765-BB08-CDCE9E69E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3008313" cy="2438400"/>
          </a:xfrm>
        </p:spPr>
        <p:txBody>
          <a:bodyPr>
            <a:noAutofit/>
          </a:bodyPr>
          <a:lstStyle/>
          <a:p>
            <a:r>
              <a:rPr lang="en-US" sz="2800" dirty="0" smtClean="0"/>
              <a:t>Geography-chapter 2</a:t>
            </a:r>
            <a:br>
              <a:rPr lang="en-US" sz="2800" dirty="0" smtClean="0"/>
            </a:br>
            <a:r>
              <a:rPr lang="en-US" sz="2800" dirty="0" smtClean="0">
                <a:solidFill>
                  <a:srgbClr val="00B0F0"/>
                </a:solidFill>
              </a:rPr>
              <a:t>The </a:t>
            </a:r>
            <a:r>
              <a:rPr lang="en-US" sz="2800" dirty="0" smtClean="0">
                <a:solidFill>
                  <a:srgbClr val="00B050"/>
                </a:solidFill>
              </a:rPr>
              <a:t>earth </a:t>
            </a:r>
            <a:r>
              <a:rPr lang="en-US" sz="2800" dirty="0" smtClean="0">
                <a:solidFill>
                  <a:srgbClr val="00B0F0"/>
                </a:solidFill>
              </a:rPr>
              <a:t>and </a:t>
            </a:r>
            <a:r>
              <a:rPr lang="en-US" sz="2800" dirty="0" smtClean="0">
                <a:solidFill>
                  <a:srgbClr val="FF0000"/>
                </a:solidFill>
              </a:rPr>
              <a:t>the solar system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0" y="3124200"/>
            <a:ext cx="3008313" cy="35052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</a:rPr>
              <a:t>All objects that one can see in the sky are called HEAVENLY or CELESTIAL BODIES.</a:t>
            </a:r>
          </a:p>
          <a:p>
            <a:r>
              <a:rPr lang="en-US" sz="2400" b="1" dirty="0" smtClean="0">
                <a:solidFill>
                  <a:srgbClr val="FF0000"/>
                </a:solidFill>
              </a:rPr>
              <a:t>These include: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1. </a:t>
            </a:r>
            <a:r>
              <a:rPr lang="en-US" sz="4000" dirty="0" smtClean="0">
                <a:solidFill>
                  <a:srgbClr val="FF0000"/>
                </a:solidFill>
              </a:rPr>
              <a:t>The stars</a:t>
            </a:r>
          </a:p>
        </p:txBody>
      </p:sp>
      <p:pic>
        <p:nvPicPr>
          <p:cNvPr id="5" name="Content Placeholder 4" descr="index.jpe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267201" y="685800"/>
            <a:ext cx="4495800" cy="4953000"/>
          </a:xfrm>
        </p:spPr>
      </p:pic>
    </p:spTree>
  </p:cSld>
  <p:clrMapOvr>
    <a:masterClrMapping/>
  </p:clrMapOvr>
  <p:transition spd="slow"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458200" cy="457200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solidFill>
                  <a:srgbClr val="7030A0"/>
                </a:solidFill>
              </a:rPr>
              <a:t>Sun is an example of a Star</a:t>
            </a:r>
            <a:endParaRPr lang="en-US" sz="2800" dirty="0">
              <a:solidFill>
                <a:srgbClr val="7030A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0" y="1219200"/>
            <a:ext cx="3008313" cy="4572000"/>
          </a:xfrm>
        </p:spPr>
        <p:txBody>
          <a:bodyPr>
            <a:normAutofit fontScale="92500" lnSpcReduction="10000"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It is :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Largest member of the Solar system.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Main source of heat and light.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Its gravitational pull keeps all the members of Solar System together.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The shinning part that we see from the Earth is called the Photosphere.</a:t>
            </a:r>
          </a:p>
          <a:p>
            <a:endParaRPr lang="en-US" dirty="0"/>
          </a:p>
        </p:txBody>
      </p:sp>
      <p:pic>
        <p:nvPicPr>
          <p:cNvPr id="5" name="Content Placeholder 4" descr="sun.jpe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0" y="1295400"/>
            <a:ext cx="3886200" cy="4267200"/>
          </a:xfrm>
        </p:spPr>
      </p:pic>
    </p:spTree>
  </p:cSld>
  <p:clrMapOvr>
    <a:masterClrMapping/>
  </p:clrMapOvr>
  <p:transition>
    <p:sndAc>
      <p:stSnd>
        <p:snd r:embed="rId2" name="wind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458200" cy="533400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solidFill>
                  <a:srgbClr val="0070C0"/>
                </a:solidFill>
              </a:rPr>
              <a:t>2. The Planets</a:t>
            </a:r>
            <a:br>
              <a:rPr lang="en-US" sz="2800" dirty="0" smtClean="0">
                <a:solidFill>
                  <a:srgbClr val="0070C0"/>
                </a:solidFill>
              </a:rPr>
            </a:br>
            <a:r>
              <a:rPr lang="en-US" sz="2800" dirty="0" smtClean="0">
                <a:solidFill>
                  <a:srgbClr val="0070C0"/>
                </a:solidFill>
              </a:rPr>
              <a:t>Earth is an example of a planet.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0" y="990600"/>
            <a:ext cx="3008313" cy="5029200"/>
          </a:xfrm>
        </p:spPr>
        <p:txBody>
          <a:bodyPr>
            <a:normAutofit fontScale="85000" lnSpcReduction="10000"/>
          </a:bodyPr>
          <a:lstStyle/>
          <a:p>
            <a:r>
              <a:rPr lang="en-US" sz="2600" b="1" dirty="0" smtClean="0">
                <a:solidFill>
                  <a:srgbClr val="00B050"/>
                </a:solidFill>
              </a:rPr>
              <a:t>                       Earth</a:t>
            </a:r>
          </a:p>
          <a:p>
            <a:r>
              <a:rPr lang="en-US" sz="2600" b="1" dirty="0" smtClean="0">
                <a:solidFill>
                  <a:srgbClr val="00B050"/>
                </a:solidFill>
              </a:rPr>
              <a:t>A unique Planet:-</a:t>
            </a:r>
          </a:p>
          <a:p>
            <a:r>
              <a:rPr lang="en-US" sz="2600" b="1" dirty="0" smtClean="0">
                <a:solidFill>
                  <a:srgbClr val="00B050"/>
                </a:solidFill>
              </a:rPr>
              <a:t>a). Favorable temperature,</a:t>
            </a:r>
          </a:p>
          <a:p>
            <a:r>
              <a:rPr lang="en-US" sz="2600" b="1" dirty="0" smtClean="0">
                <a:solidFill>
                  <a:srgbClr val="00B050"/>
                </a:solidFill>
              </a:rPr>
              <a:t>b). Favorable  environmental conditions,</a:t>
            </a:r>
          </a:p>
          <a:p>
            <a:r>
              <a:rPr lang="en-US" sz="2600" b="1" dirty="0" smtClean="0">
                <a:solidFill>
                  <a:srgbClr val="00B050"/>
                </a:solidFill>
              </a:rPr>
              <a:t>c). Not too near nor too far away from the Sun,</a:t>
            </a:r>
          </a:p>
          <a:p>
            <a:r>
              <a:rPr lang="en-US" sz="2600" b="1" dirty="0" smtClean="0">
                <a:solidFill>
                  <a:srgbClr val="00B050"/>
                </a:solidFill>
              </a:rPr>
              <a:t>Presence of adequate water and Atmosphere for Life to exist.</a:t>
            </a:r>
          </a:p>
          <a:p>
            <a:r>
              <a:rPr lang="en-US" sz="2600" b="1" dirty="0" smtClean="0">
                <a:solidFill>
                  <a:srgbClr val="00B050"/>
                </a:solidFill>
              </a:rPr>
              <a:t>Only planet not named after a mythological goddess.</a:t>
            </a:r>
          </a:p>
          <a:p>
            <a:endParaRPr lang="en-US" sz="2800" dirty="0">
              <a:solidFill>
                <a:srgbClr val="00B050"/>
              </a:solidFill>
            </a:endParaRPr>
          </a:p>
        </p:txBody>
      </p:sp>
      <p:pic>
        <p:nvPicPr>
          <p:cNvPr id="5" name="Content Placeholder 4" descr="earth.jpe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978400" y="1295401"/>
            <a:ext cx="3251200" cy="3581400"/>
          </a:xfrm>
        </p:spPr>
      </p:pic>
    </p:spTree>
  </p:cSld>
  <p:clrMapOvr>
    <a:masterClrMapping/>
  </p:clrMapOvr>
  <p:transition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3008313" cy="1524000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3. The Satellites</a:t>
            </a:r>
            <a:b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Moon is an example of a satellite.</a:t>
            </a:r>
            <a:b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0" y="1676400"/>
            <a:ext cx="3008313" cy="4953000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</a:rPr>
              <a:t>                </a:t>
            </a:r>
            <a:r>
              <a:rPr lang="en-US" sz="2200" b="1" dirty="0" smtClean="0">
                <a:solidFill>
                  <a:srgbClr val="00B0F0"/>
                </a:solidFill>
              </a:rPr>
              <a:t>Moon</a:t>
            </a:r>
          </a:p>
          <a:p>
            <a:r>
              <a:rPr lang="en-US" sz="2200" b="1" dirty="0" smtClean="0">
                <a:solidFill>
                  <a:srgbClr val="00B0F0"/>
                </a:solidFill>
              </a:rPr>
              <a:t>Closest to the Earth.</a:t>
            </a:r>
          </a:p>
          <a:p>
            <a:r>
              <a:rPr lang="en-US" sz="2200" b="1" dirty="0" smtClean="0">
                <a:solidFill>
                  <a:srgbClr val="00B0F0"/>
                </a:solidFill>
              </a:rPr>
              <a:t>Has no light of its own.</a:t>
            </a:r>
          </a:p>
          <a:p>
            <a:r>
              <a:rPr lang="en-US" sz="2200" b="1" dirty="0" smtClean="0">
                <a:solidFill>
                  <a:srgbClr val="00B0F0"/>
                </a:solidFill>
              </a:rPr>
              <a:t>Reflects the light of the Sun.</a:t>
            </a:r>
          </a:p>
          <a:p>
            <a:r>
              <a:rPr lang="en-US" sz="2200" b="1" dirty="0" smtClean="0">
                <a:solidFill>
                  <a:srgbClr val="00B0F0"/>
                </a:solidFill>
              </a:rPr>
              <a:t>Has no atmosphere and moisture so no life can exist here.</a:t>
            </a:r>
          </a:p>
          <a:p>
            <a:r>
              <a:rPr lang="en-US" sz="2200" b="1" dirty="0" smtClean="0">
                <a:solidFill>
                  <a:srgbClr val="00B0F0"/>
                </a:solidFill>
              </a:rPr>
              <a:t>Time of rotation of a moon is equal to that of revolution.</a:t>
            </a:r>
          </a:p>
          <a:p>
            <a:r>
              <a:rPr lang="en-US" sz="2200" b="1" dirty="0" smtClean="0">
                <a:solidFill>
                  <a:srgbClr val="00B0F0"/>
                </a:solidFill>
              </a:rPr>
              <a:t>No atmosphere—So no Air---So no sound</a:t>
            </a:r>
            <a:r>
              <a:rPr lang="en-US" sz="2400" b="1" dirty="0" smtClean="0">
                <a:solidFill>
                  <a:srgbClr val="00B0F0"/>
                </a:solidFill>
              </a:rPr>
              <a:t>.</a:t>
            </a:r>
            <a:endParaRPr lang="en-US" sz="2400" b="1" dirty="0">
              <a:solidFill>
                <a:srgbClr val="00B0F0"/>
              </a:solidFill>
            </a:endParaRPr>
          </a:p>
        </p:txBody>
      </p:sp>
      <p:pic>
        <p:nvPicPr>
          <p:cNvPr id="6" name="Content Placeholder 5" descr="moon.jpe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419600" y="762000"/>
            <a:ext cx="4343399" cy="4495800"/>
          </a:xfrm>
        </p:spPr>
      </p:pic>
    </p:spTree>
  </p:cSld>
  <p:clrMapOvr>
    <a:masterClrMapping/>
  </p:clrMapOvr>
  <p:transition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-1752600"/>
            <a:ext cx="8839200" cy="762000"/>
          </a:xfrm>
        </p:spPr>
        <p:txBody>
          <a:bodyPr>
            <a:normAutofit fontScale="90000"/>
          </a:bodyPr>
          <a:lstStyle/>
          <a:p>
            <a:r>
              <a:rPr lang="en-US" sz="2400" dirty="0" smtClean="0">
                <a:solidFill>
                  <a:srgbClr val="00B050"/>
                </a:solidFill>
              </a:rPr>
              <a:t>             </a:t>
            </a:r>
            <a:br>
              <a:rPr lang="en-US" sz="2400" dirty="0" smtClean="0">
                <a:solidFill>
                  <a:srgbClr val="00B050"/>
                </a:solidFill>
              </a:rPr>
            </a:br>
            <a:r>
              <a:rPr lang="en-US" sz="2400" dirty="0">
                <a:solidFill>
                  <a:srgbClr val="00B050"/>
                </a:solidFill>
              </a:rPr>
              <a:t/>
            </a:r>
            <a:br>
              <a:rPr lang="en-US" sz="2400" dirty="0">
                <a:solidFill>
                  <a:srgbClr val="00B050"/>
                </a:solidFill>
              </a:rPr>
            </a:br>
            <a:r>
              <a:rPr lang="en-US" sz="2400" dirty="0" smtClean="0">
                <a:solidFill>
                  <a:srgbClr val="00B050"/>
                </a:solidFill>
              </a:rPr>
              <a:t/>
            </a:r>
            <a:br>
              <a:rPr lang="en-US" sz="2400" dirty="0" smtClean="0">
                <a:solidFill>
                  <a:srgbClr val="00B050"/>
                </a:solidFill>
              </a:rPr>
            </a:br>
            <a:r>
              <a:rPr lang="en-US" sz="2400" dirty="0">
                <a:solidFill>
                  <a:srgbClr val="00B050"/>
                </a:solidFill>
              </a:rPr>
              <a:t/>
            </a:r>
            <a:br>
              <a:rPr lang="en-US" sz="2400" dirty="0">
                <a:solidFill>
                  <a:srgbClr val="00B050"/>
                </a:solidFill>
              </a:rPr>
            </a:br>
            <a:r>
              <a:rPr lang="en-US" sz="2400" dirty="0" smtClean="0">
                <a:solidFill>
                  <a:srgbClr val="00B050"/>
                </a:solidFill>
              </a:rPr>
              <a:t/>
            </a:r>
            <a:br>
              <a:rPr lang="en-US" sz="2400" dirty="0" smtClean="0">
                <a:solidFill>
                  <a:srgbClr val="00B050"/>
                </a:solidFill>
              </a:rPr>
            </a:br>
            <a:r>
              <a:rPr lang="en-US" sz="2400" dirty="0">
                <a:solidFill>
                  <a:srgbClr val="00B050"/>
                </a:solidFill>
              </a:rPr>
              <a:t/>
            </a:r>
            <a:br>
              <a:rPr lang="en-US" sz="2400" dirty="0">
                <a:solidFill>
                  <a:srgbClr val="00B050"/>
                </a:solidFill>
              </a:rPr>
            </a:br>
            <a:r>
              <a:rPr lang="en-US" sz="2400" dirty="0" smtClean="0">
                <a:solidFill>
                  <a:srgbClr val="00B050"/>
                </a:solidFill>
              </a:rPr>
              <a:t> Asteroids</a:t>
            </a:r>
            <a:br>
              <a:rPr lang="en-US" sz="2400" dirty="0" smtClean="0">
                <a:solidFill>
                  <a:srgbClr val="00B050"/>
                </a:solidFill>
              </a:rPr>
            </a:br>
            <a:r>
              <a:rPr lang="en-US" sz="2400" dirty="0" smtClean="0">
                <a:solidFill>
                  <a:srgbClr val="00B050"/>
                </a:solidFill>
              </a:rPr>
              <a:t>Also called Planetoids or Minor Planets.</a:t>
            </a:r>
            <a:br>
              <a:rPr lang="en-US" sz="2400" dirty="0" smtClean="0">
                <a:solidFill>
                  <a:srgbClr val="00B050"/>
                </a:solidFill>
              </a:rPr>
            </a:br>
            <a:r>
              <a:rPr lang="en-US" sz="2400" dirty="0" smtClean="0">
                <a:solidFill>
                  <a:srgbClr val="00B050"/>
                </a:solidFill>
              </a:rPr>
              <a:t/>
            </a:r>
            <a:br>
              <a:rPr lang="en-US" sz="2400" dirty="0" smtClean="0">
                <a:solidFill>
                  <a:srgbClr val="00B050"/>
                </a:solidFill>
              </a:rPr>
            </a:b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smtClean="0">
                <a:solidFill>
                  <a:srgbClr val="00B050"/>
                </a:solidFill>
              </a:rPr>
              <a:t/>
            </a:r>
            <a:br>
              <a:rPr lang="en-US" sz="2400" dirty="0" smtClean="0">
                <a:solidFill>
                  <a:srgbClr val="00B050"/>
                </a:solidFill>
              </a:rPr>
            </a:br>
            <a:r>
              <a:rPr lang="en-US" sz="2400" dirty="0">
                <a:solidFill>
                  <a:srgbClr val="00B050"/>
                </a:solidFill>
              </a:rPr>
              <a:t/>
            </a:r>
            <a:br>
              <a:rPr lang="en-US" sz="2400" dirty="0">
                <a:solidFill>
                  <a:srgbClr val="00B050"/>
                </a:solidFill>
              </a:rPr>
            </a:br>
            <a:r>
              <a:rPr lang="en-US" sz="2400" dirty="0" smtClean="0">
                <a:solidFill>
                  <a:srgbClr val="00B050"/>
                </a:solidFill>
              </a:rPr>
              <a:t>   </a:t>
            </a:r>
            <a:br>
              <a:rPr lang="en-US" sz="2400" dirty="0" smtClean="0">
                <a:solidFill>
                  <a:srgbClr val="00B050"/>
                </a:solidFill>
              </a:rPr>
            </a:b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0" y="1447800"/>
            <a:ext cx="3008313" cy="42672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rgbClr val="00B050"/>
                </a:solidFill>
              </a:rPr>
              <a:t>Each follows its own orbit around the Sun.</a:t>
            </a:r>
          </a:p>
          <a:p>
            <a:r>
              <a:rPr lang="en-US" sz="2400" b="1" dirty="0" smtClean="0">
                <a:solidFill>
                  <a:srgbClr val="00B050"/>
                </a:solidFill>
              </a:rPr>
              <a:t>Main belt of Asteroids lies between the orbits of Mars and Jupiter.</a:t>
            </a:r>
          </a:p>
          <a:p>
            <a:r>
              <a:rPr lang="en-US" sz="2400" b="1" dirty="0" smtClean="0">
                <a:solidFill>
                  <a:srgbClr val="00B050"/>
                </a:solidFill>
              </a:rPr>
              <a:t>Believed that they are broken pieces of  some planet which must have exploded after birth.</a:t>
            </a:r>
            <a:endParaRPr lang="en-US" sz="2400" b="1" dirty="0">
              <a:solidFill>
                <a:srgbClr val="00B050"/>
              </a:solidFill>
            </a:endParaRPr>
          </a:p>
        </p:txBody>
      </p:sp>
      <p:pic>
        <p:nvPicPr>
          <p:cNvPr id="5" name="Content Placeholder 4" descr="asteroids.jpeg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4724400" y="990600"/>
            <a:ext cx="3657600" cy="4419599"/>
          </a:xfrm>
        </p:spPr>
      </p:pic>
      <p:sp>
        <p:nvSpPr>
          <p:cNvPr id="6" name="Rectangle 5"/>
          <p:cNvSpPr/>
          <p:nvPr/>
        </p:nvSpPr>
        <p:spPr>
          <a:xfrm rot="10800000" flipV="1">
            <a:off x="0" y="-108771"/>
            <a:ext cx="43434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Asteroids</a:t>
            </a:r>
            <a:r>
              <a:rPr lang="en-US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Also called Planetoids or Minor Planets</a:t>
            </a:r>
            <a:r>
              <a:rPr lang="en-US" dirty="0" smtClean="0">
                <a:solidFill>
                  <a:srgbClr val="00B050"/>
                </a:solidFill>
              </a:rPr>
              <a:t>.</a:t>
            </a:r>
            <a:br>
              <a:rPr lang="en-US" dirty="0" smtClean="0">
                <a:solidFill>
                  <a:srgbClr val="00B050"/>
                </a:solidFill>
              </a:rPr>
            </a:br>
            <a:endParaRPr lang="en-US" dirty="0"/>
          </a:p>
        </p:txBody>
      </p:sp>
    </p:spTree>
  </p:cSld>
  <p:clrMapOvr>
    <a:masterClrMapping/>
  </p:clrMapOvr>
  <p:transition>
    <p:sndAc>
      <p:stSnd>
        <p:snd r:embed="rId3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3008313" cy="1162050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</a:rPr>
              <a:t>Meteors</a:t>
            </a:r>
            <a:br>
              <a:rPr lang="en-US" sz="24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</a:rPr>
              <a:t>Also called Shooting Stars</a:t>
            </a:r>
            <a:endParaRPr lang="en-US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0" y="1447800"/>
            <a:ext cx="3008313" cy="4648200"/>
          </a:xfrm>
        </p:spPr>
        <p:txBody>
          <a:bodyPr>
            <a:normAutofit fontScale="92500" lnSpcReduction="20000"/>
          </a:bodyPr>
          <a:lstStyle/>
          <a:p>
            <a:r>
              <a:rPr lang="en-US" sz="2400" b="1" dirty="0" smtClean="0"/>
              <a:t>    </a:t>
            </a:r>
            <a:r>
              <a:rPr lang="en-US" sz="2600" b="1" dirty="0" smtClean="0"/>
              <a:t>       M</a:t>
            </a:r>
            <a:r>
              <a:rPr lang="en-US" sz="2600" b="1" dirty="0" smtClean="0">
                <a:solidFill>
                  <a:srgbClr val="002060"/>
                </a:solidFill>
              </a:rPr>
              <a:t>eteors</a:t>
            </a:r>
          </a:p>
          <a:p>
            <a:r>
              <a:rPr lang="en-US" sz="2600" b="1" dirty="0" smtClean="0">
                <a:solidFill>
                  <a:srgbClr val="002060"/>
                </a:solidFill>
              </a:rPr>
              <a:t>Are small pieces of rocks revolving around the Sun.</a:t>
            </a:r>
          </a:p>
          <a:p>
            <a:r>
              <a:rPr lang="en-US" sz="2600" b="1" dirty="0" smtClean="0">
                <a:solidFill>
                  <a:srgbClr val="002060"/>
                </a:solidFill>
              </a:rPr>
              <a:t>Their presence is known only when they enter the Earth’s atmosphere.</a:t>
            </a:r>
          </a:p>
          <a:p>
            <a:r>
              <a:rPr lang="en-US" sz="2600" b="1" dirty="0" smtClean="0">
                <a:solidFill>
                  <a:srgbClr val="002060"/>
                </a:solidFill>
              </a:rPr>
              <a:t>They generally burn up on entering.</a:t>
            </a:r>
          </a:p>
          <a:p>
            <a:r>
              <a:rPr lang="en-US" sz="2600" b="1" dirty="0" smtClean="0">
                <a:solidFill>
                  <a:srgbClr val="002060"/>
                </a:solidFill>
              </a:rPr>
              <a:t>Are called Meteorites when they enter the surface of the Earth.</a:t>
            </a:r>
            <a:endParaRPr lang="en-US" sz="2600" b="1" dirty="0">
              <a:solidFill>
                <a:srgbClr val="002060"/>
              </a:solidFill>
            </a:endParaRPr>
          </a:p>
        </p:txBody>
      </p:sp>
      <p:pic>
        <p:nvPicPr>
          <p:cNvPr id="5" name="Content Placeholder 4" descr="meteors.jpe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126037" y="609600"/>
            <a:ext cx="3560763" cy="4800600"/>
          </a:xfrm>
        </p:spPr>
      </p:pic>
    </p:spTree>
  </p:cSld>
  <p:clrMapOvr>
    <a:masterClrMapping/>
  </p:clrMapOvr>
  <p:transition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0800000" flipV="1">
            <a:off x="457200" y="228600"/>
            <a:ext cx="8458200" cy="990600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                </a:t>
            </a:r>
            <a:r>
              <a:rPr lang="en-US" sz="2400" u="sng" dirty="0" smtClean="0">
                <a:solidFill>
                  <a:srgbClr val="FF0000"/>
                </a:solidFill>
              </a:rPr>
              <a:t>Comets</a:t>
            </a:r>
            <a:br>
              <a:rPr lang="en-US" sz="2400" u="sng" dirty="0" smtClean="0">
                <a:solidFill>
                  <a:srgbClr val="FF0000"/>
                </a:solidFill>
              </a:rPr>
            </a:br>
            <a:r>
              <a:rPr lang="en-US" sz="2400" dirty="0" smtClean="0">
                <a:solidFill>
                  <a:srgbClr val="FF0000"/>
                </a:solidFill>
              </a:rPr>
              <a:t>About 200 </a:t>
            </a:r>
            <a:r>
              <a:rPr lang="en-US" sz="2400" dirty="0" err="1" smtClean="0">
                <a:solidFill>
                  <a:srgbClr val="FF0000"/>
                </a:solidFill>
              </a:rPr>
              <a:t>crore</a:t>
            </a:r>
            <a:r>
              <a:rPr lang="en-US" sz="2400" dirty="0" smtClean="0">
                <a:solidFill>
                  <a:srgbClr val="FF0000"/>
                </a:solidFill>
              </a:rPr>
              <a:t> of them orbiting the Sun.</a:t>
            </a: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0" y="1066800"/>
            <a:ext cx="3008313" cy="50292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Are huge lumps of Snow and Rocky Dust.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When they near the Sun they glow and develop a tail.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Most famous- </a:t>
            </a:r>
            <a:r>
              <a:rPr lang="en-US" sz="3200" b="1" dirty="0" err="1" smtClean="0">
                <a:solidFill>
                  <a:srgbClr val="FF0000"/>
                </a:solidFill>
              </a:rPr>
              <a:t>Halleys</a:t>
            </a:r>
            <a:r>
              <a:rPr lang="en-US" sz="3200" b="1" dirty="0" smtClean="0">
                <a:solidFill>
                  <a:srgbClr val="FF0000"/>
                </a:solidFill>
              </a:rPr>
              <a:t> comet.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5" name="Content Placeholder 4" descr="comet.jpe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116512" y="1219200"/>
            <a:ext cx="3417888" cy="4419600"/>
          </a:xfrm>
        </p:spPr>
      </p:pic>
    </p:spTree>
  </p:cSld>
  <p:clrMapOvr>
    <a:masterClrMapping/>
  </p:clrMapOvr>
  <p:transition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7" y="1219200"/>
            <a:ext cx="3008313" cy="762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     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sz="2200" dirty="0" smtClean="0">
                <a:solidFill>
                  <a:schemeClr val="accent1">
                    <a:lumMod val="50000"/>
                  </a:schemeClr>
                </a:solidFill>
              </a:rPr>
              <a:t>           </a:t>
            </a:r>
            <a:br>
              <a:rPr lang="en-US" sz="22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2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2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2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2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2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2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2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2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2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2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2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2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2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2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200" dirty="0" smtClean="0">
                <a:solidFill>
                  <a:schemeClr val="accent1">
                    <a:lumMod val="50000"/>
                  </a:schemeClr>
                </a:solidFill>
              </a:rPr>
              <a:t>     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0" y="304800"/>
            <a:ext cx="3657600" cy="55626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The Constellation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400" b="1" dirty="0" smtClean="0">
                <a:solidFill>
                  <a:srgbClr val="002060"/>
                </a:solidFill>
              </a:rPr>
              <a:t>Are groups of bright stars in the sky. Ancient people gave them the figures of animals, people and mythical beasts.</a:t>
            </a:r>
          </a:p>
          <a:p>
            <a:r>
              <a:rPr lang="en-US" sz="2400" b="1" dirty="0" smtClean="0">
                <a:solidFill>
                  <a:srgbClr val="002060"/>
                </a:solidFill>
              </a:rPr>
              <a:t>Used as guides for planting, harvesting even slaughtering animals.</a:t>
            </a:r>
          </a:p>
          <a:p>
            <a:r>
              <a:rPr lang="en-US" sz="2400" b="1" dirty="0" smtClean="0">
                <a:solidFill>
                  <a:srgbClr val="002060"/>
                </a:solidFill>
              </a:rPr>
              <a:t>Most recognizable </a:t>
            </a:r>
            <a:r>
              <a:rPr lang="en-US" sz="2400" b="1" u="sng" dirty="0" err="1" smtClean="0">
                <a:solidFill>
                  <a:srgbClr val="002060"/>
                </a:solidFill>
              </a:rPr>
              <a:t>Saptarish</a:t>
            </a:r>
            <a:r>
              <a:rPr lang="en-US" sz="2400" b="1" dirty="0" err="1" smtClean="0">
                <a:solidFill>
                  <a:srgbClr val="002060"/>
                </a:solidFill>
              </a:rPr>
              <a:t>i</a:t>
            </a:r>
            <a:r>
              <a:rPr lang="en-US" sz="2400" b="1" dirty="0" smtClean="0">
                <a:solidFill>
                  <a:srgbClr val="002060"/>
                </a:solidFill>
              </a:rPr>
              <a:t>- a constellation of seven stars.</a:t>
            </a:r>
          </a:p>
          <a:p>
            <a:r>
              <a:rPr lang="en-US" sz="2400" b="1" dirty="0" smtClean="0">
                <a:solidFill>
                  <a:srgbClr val="002060"/>
                </a:solidFill>
              </a:rPr>
              <a:t>Helped people to know the direction –North Star.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5" name="Content Placeholder 4" descr="conste.jpe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978400" y="381000"/>
            <a:ext cx="3860800" cy="5257799"/>
          </a:xfrm>
        </p:spPr>
      </p:pic>
    </p:spTree>
  </p:cSld>
  <p:clrMapOvr>
    <a:masterClrMapping/>
  </p:clrMapOvr>
  <p:transition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en-US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GALAXY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 galaxy is a collection of stars and interstellar material held together by gravity. The solar system is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 part of the Milky Way Galaxy.</a:t>
            </a:r>
            <a:endParaRPr lang="en-US" sz="28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GALAXY.jpe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429000" y="762000"/>
            <a:ext cx="5334000" cy="4081462"/>
          </a:xfrm>
        </p:spPr>
      </p:pic>
    </p:spTree>
  </p:cSld>
  <p:clrMapOvr>
    <a:masterClrMapping/>
  </p:clrMapOvr>
  <p:transition spd="slow">
    <p:sndAc>
      <p:stSnd>
        <p:snd r:embed="rId2" name="drumroll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smil.jp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7972" b="17972"/>
          <a:stretch>
            <a:fillRect/>
          </a:stretch>
        </p:blipFill>
        <p:spPr/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SO NOW HAVE YOU UNDERSTOOD, ENOUGH TO WRITE A LITTLE!!!!!!!!!!!!!!!!!!!!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LET’S GET GOING……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ndAc>
      <p:stSnd>
        <p:snd r:embed="rId2" name="drumroll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243</TotalTime>
  <Words>347</Words>
  <Application>Microsoft Office PowerPoint</Application>
  <PresentationFormat>On-screen Show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Trek</vt:lpstr>
      <vt:lpstr>Geography-chapter 2 The earth and the solar system</vt:lpstr>
      <vt:lpstr>Sun is an example of a Star</vt:lpstr>
      <vt:lpstr>2. The Planets Earth is an example of a planet.</vt:lpstr>
      <vt:lpstr>3. The Satellites Moon is an example of a satellite. </vt:lpstr>
      <vt:lpstr>                    Asteroids Also called Planetoids or Minor Planets.         </vt:lpstr>
      <vt:lpstr>Meteors Also called Shooting Stars</vt:lpstr>
      <vt:lpstr>                Comets About 200 crore of them orbiting the Sun. </vt:lpstr>
      <vt:lpstr>                                                </vt:lpstr>
      <vt:lpstr>Slide 9</vt:lpstr>
      <vt:lpstr>SO NOW HAVE YOU UNDERSTOOD, ENOUGH TO WRITE A LITTLE!!!!!!!!!!!!!!!!!!!!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pc</cp:lastModifiedBy>
  <cp:revision>30</cp:revision>
  <dcterms:created xsi:type="dcterms:W3CDTF">2015-04-02T07:12:40Z</dcterms:created>
  <dcterms:modified xsi:type="dcterms:W3CDTF">2016-03-29T13:22:03Z</dcterms:modified>
</cp:coreProperties>
</file>